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53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1.png"/><Relationship Id="rId18" Type="http://schemas.openxmlformats.org/officeDocument/2006/relationships/image" Target="../media/image51.png"/><Relationship Id="rId26" Type="http://schemas.openxmlformats.org/officeDocument/2006/relationships/image" Target="../media/image43.png"/><Relationship Id="rId3" Type="http://schemas.openxmlformats.org/officeDocument/2006/relationships/image" Target="../media/image45.png"/><Relationship Id="rId21" Type="http://schemas.openxmlformats.org/officeDocument/2006/relationships/image" Target="../media/image53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50.png"/><Relationship Id="rId25" Type="http://schemas.openxmlformats.org/officeDocument/2006/relationships/image" Target="../media/image56.png"/><Relationship Id="rId2" Type="http://schemas.openxmlformats.org/officeDocument/2006/relationships/image" Target="../media/image44.png"/><Relationship Id="rId16" Type="http://schemas.openxmlformats.org/officeDocument/2006/relationships/image" Target="../media/image34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7.png"/><Relationship Id="rId24" Type="http://schemas.openxmlformats.org/officeDocument/2006/relationships/image" Target="../media/image55.png"/><Relationship Id="rId5" Type="http://schemas.openxmlformats.org/officeDocument/2006/relationships/image" Target="../media/image22.png"/><Relationship Id="rId15" Type="http://schemas.openxmlformats.org/officeDocument/2006/relationships/image" Target="../media/image49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14" Type="http://schemas.openxmlformats.org/officeDocument/2006/relationships/image" Target="../media/image48.png"/><Relationship Id="rId22" Type="http://schemas.openxmlformats.org/officeDocument/2006/relationships/image" Target="../media/image54.png"/><Relationship Id="rId27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2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24.png"/><Relationship Id="rId12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22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22.png"/><Relationship Id="rId21" Type="http://schemas.openxmlformats.org/officeDocument/2006/relationships/image" Target="../media/image86.png"/><Relationship Id="rId34" Type="http://schemas.openxmlformats.org/officeDocument/2006/relationships/image" Target="../media/image6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2" Type="http://schemas.openxmlformats.org/officeDocument/2006/relationships/image" Target="../media/image71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24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23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8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9409"/>
            <a:ext cx="18344828" cy="10285714"/>
            <a:chOff x="0" y="-39409"/>
            <a:chExt cx="18344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9409"/>
              <a:ext cx="1834482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7842" y="2196956"/>
            <a:ext cx="7805022" cy="29940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192" y="8139754"/>
            <a:ext cx="2979642" cy="12182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939213"/>
            <a:ext cx="16666667" cy="14286"/>
            <a:chOff x="809524" y="7939213"/>
            <a:chExt cx="16666667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93921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12976" y="8139754"/>
            <a:ext cx="1750147" cy="1205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9"/>
            <a:ext cx="18344828" cy="10285714"/>
            <a:chOff x="0" y="27539"/>
            <a:chExt cx="18344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539"/>
              <a:ext cx="1834482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6275960" cy="10285714"/>
            <a:chOff x="0" y="0"/>
            <a:chExt cx="627596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275960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185" y="1051195"/>
            <a:ext cx="5965097" cy="16724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7458" y="2210803"/>
            <a:ext cx="5029769" cy="1713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97918" y="2419240"/>
            <a:ext cx="1236300" cy="718808"/>
            <a:chOff x="6797918" y="2419240"/>
            <a:chExt cx="1236300" cy="7188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97918" y="2419240"/>
              <a:ext cx="1236300" cy="718808"/>
              <a:chOff x="6797918" y="2419240"/>
              <a:chExt cx="1236300" cy="7188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06755" y="2120451"/>
                <a:ext cx="2472600" cy="1437617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97918" y="2419240"/>
                <a:ext cx="1236300" cy="71880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0791" y="2267746"/>
              <a:ext cx="1726514" cy="1479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97918" y="3567213"/>
            <a:ext cx="1236300" cy="718808"/>
            <a:chOff x="6797918" y="3567213"/>
            <a:chExt cx="1236300" cy="7188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97918" y="3567213"/>
              <a:ext cx="1236300" cy="718808"/>
              <a:chOff x="6797918" y="3567213"/>
              <a:chExt cx="1236300" cy="71880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97918" y="3567213"/>
                <a:ext cx="1236300" cy="71880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8899" y="3653808"/>
              <a:ext cx="818300" cy="52760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68242" y="3342452"/>
            <a:ext cx="4923764" cy="170872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67455" y="4575017"/>
            <a:ext cx="3810045" cy="17323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97918" y="4783453"/>
            <a:ext cx="1236300" cy="718808"/>
            <a:chOff x="6797918" y="4783453"/>
            <a:chExt cx="1236300" cy="71880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797918" y="4783453"/>
              <a:ext cx="1236300" cy="718808"/>
              <a:chOff x="6797918" y="4783453"/>
              <a:chExt cx="1236300" cy="71880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06755" y="4484664"/>
                <a:ext cx="2472600" cy="1437617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97918" y="4783453"/>
                <a:ext cx="1236300" cy="71880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0788" y="4631959"/>
              <a:ext cx="1775725" cy="14799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8675" y="1823187"/>
            <a:ext cx="13599539" cy="6438604"/>
            <a:chOff x="3968675" y="1823187"/>
            <a:chExt cx="13599539" cy="6438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8675" y="1823187"/>
              <a:ext cx="13599539" cy="6438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882960" cy="10285714"/>
            <a:chOff x="0" y="0"/>
            <a:chExt cx="3882960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82960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8833219"/>
            <a:ext cx="3761905" cy="14286"/>
            <a:chOff x="809524" y="8833219"/>
            <a:chExt cx="376190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8833219"/>
              <a:ext cx="3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878" y="873269"/>
            <a:ext cx="3830631" cy="1519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76883" y="3110480"/>
            <a:ext cx="12859657" cy="3506041"/>
            <a:chOff x="4076883" y="3110480"/>
            <a:chExt cx="12859657" cy="35060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6883" y="3110480"/>
              <a:ext cx="12859657" cy="35060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1423" y="3471274"/>
            <a:ext cx="385542" cy="2886209"/>
            <a:chOff x="6641423" y="3471274"/>
            <a:chExt cx="385542" cy="28862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1423" y="3471274"/>
              <a:ext cx="385542" cy="28862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73016" y="3471274"/>
            <a:ext cx="193651" cy="2886209"/>
            <a:chOff x="8473016" y="3471274"/>
            <a:chExt cx="193651" cy="28862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73016" y="3471274"/>
              <a:ext cx="193651" cy="2886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69841" y="3471274"/>
            <a:ext cx="1387302" cy="2875951"/>
            <a:chOff x="7069841" y="3471274"/>
            <a:chExt cx="1387302" cy="28759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841" y="3471274"/>
              <a:ext cx="1387302" cy="287595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03195" y="6560932"/>
            <a:ext cx="1229104" cy="72455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37050" y="6560936"/>
            <a:ext cx="1938180" cy="10729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46222" y="6534955"/>
            <a:ext cx="1777989" cy="7531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65517" y="6560936"/>
            <a:ext cx="3883074" cy="10729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60680" y="3462616"/>
            <a:ext cx="1635433" cy="2875951"/>
            <a:chOff x="8960680" y="3462616"/>
            <a:chExt cx="1635433" cy="28759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60680" y="3462616"/>
              <a:ext cx="1635433" cy="28759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89251" y="3476403"/>
            <a:ext cx="1541701" cy="2875951"/>
            <a:chOff x="10889251" y="3476403"/>
            <a:chExt cx="1541701" cy="28759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89251" y="3476403"/>
              <a:ext cx="1541701" cy="28759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66363" y="3471274"/>
            <a:ext cx="1579525" cy="2875951"/>
            <a:chOff x="12766363" y="3471274"/>
            <a:chExt cx="1579525" cy="28759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66363" y="3471274"/>
              <a:ext cx="1579525" cy="28759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78268" y="3454096"/>
            <a:ext cx="1615620" cy="2875951"/>
            <a:chOff x="14678268" y="3454096"/>
            <a:chExt cx="1615620" cy="28759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78268" y="3454096"/>
              <a:ext cx="1615620" cy="287595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11336" y="6587593"/>
            <a:ext cx="3883074" cy="107296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23622" y="6599498"/>
            <a:ext cx="3883074" cy="107296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04574" y="6599498"/>
            <a:ext cx="3883074" cy="107296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690159" y="3469369"/>
            <a:ext cx="193651" cy="2886209"/>
            <a:chOff x="8690159" y="3469369"/>
            <a:chExt cx="193651" cy="288620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90159" y="3469369"/>
              <a:ext cx="193651" cy="28862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21587" y="3467464"/>
            <a:ext cx="193651" cy="2886209"/>
            <a:chOff x="10621587" y="3467464"/>
            <a:chExt cx="193651" cy="288620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21587" y="3467464"/>
              <a:ext cx="193651" cy="28862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70704" y="3471274"/>
            <a:ext cx="193651" cy="2886209"/>
            <a:chOff x="12470704" y="3471274"/>
            <a:chExt cx="193651" cy="288620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70704" y="3471274"/>
              <a:ext cx="193651" cy="28862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402237" y="3468015"/>
            <a:ext cx="193651" cy="2886209"/>
            <a:chOff x="14402237" y="3468015"/>
            <a:chExt cx="193651" cy="288620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02237" y="3468015"/>
              <a:ext cx="193651" cy="288620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322459" y="3471274"/>
            <a:ext cx="193651" cy="2886209"/>
            <a:chOff x="16322459" y="3471274"/>
            <a:chExt cx="193651" cy="288620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22459" y="3471274"/>
              <a:ext cx="193651" cy="288620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581865" y="3458491"/>
            <a:ext cx="385542" cy="2886209"/>
            <a:chOff x="16581865" y="3458491"/>
            <a:chExt cx="385542" cy="288620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81865" y="3458491"/>
              <a:ext cx="385542" cy="288620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20193" y="6609022"/>
            <a:ext cx="3350246" cy="75312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53831" y="2528422"/>
            <a:ext cx="1082590" cy="72455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89066" y="2522868"/>
            <a:ext cx="1082590" cy="72455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83270" y="2549535"/>
            <a:ext cx="1082590" cy="72455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29089" y="2522868"/>
            <a:ext cx="1082590" cy="72455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874708" y="2535567"/>
            <a:ext cx="1082590" cy="7245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8675" y="1823187"/>
            <a:ext cx="14077594" cy="6438604"/>
            <a:chOff x="3968675" y="1823187"/>
            <a:chExt cx="14077594" cy="6438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8675" y="1823187"/>
              <a:ext cx="14077594" cy="6438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31497" y="2999227"/>
            <a:ext cx="13730855" cy="3409497"/>
            <a:chOff x="3931497" y="2999227"/>
            <a:chExt cx="13730855" cy="3409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1497" y="2999227"/>
              <a:ext cx="13730855" cy="34094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882960" cy="10285714"/>
            <a:chOff x="0" y="0"/>
            <a:chExt cx="388296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8296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8833219"/>
            <a:ext cx="3761905" cy="14286"/>
            <a:chOff x="809524" y="8833219"/>
            <a:chExt cx="376190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8833219"/>
              <a:ext cx="376190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78" y="873269"/>
            <a:ext cx="3830659" cy="1519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93804" y="3471274"/>
            <a:ext cx="385542" cy="2886209"/>
            <a:chOff x="6393804" y="3471274"/>
            <a:chExt cx="385542" cy="28862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93804" y="3471274"/>
              <a:ext cx="385542" cy="28862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92063" y="3471274"/>
            <a:ext cx="193651" cy="2886209"/>
            <a:chOff x="8292063" y="3471274"/>
            <a:chExt cx="193651" cy="28862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2063" y="3471274"/>
              <a:ext cx="193651" cy="2886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22222" y="3471274"/>
            <a:ext cx="1440090" cy="2875951"/>
            <a:chOff x="6822222" y="3471274"/>
            <a:chExt cx="1440090" cy="28759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2222" y="3471274"/>
              <a:ext cx="1440090" cy="287595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03195" y="6560932"/>
            <a:ext cx="1229104" cy="72455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37050" y="6560936"/>
            <a:ext cx="1938180" cy="10729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46222" y="6534955"/>
            <a:ext cx="1743904" cy="7531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22660" y="6603407"/>
            <a:ext cx="3870045" cy="106435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60680" y="3462616"/>
            <a:ext cx="1635433" cy="2875951"/>
            <a:chOff x="8960680" y="3462616"/>
            <a:chExt cx="1635433" cy="28759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60680" y="3462616"/>
              <a:ext cx="1635433" cy="28759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74966" y="3476403"/>
            <a:ext cx="1648119" cy="2875951"/>
            <a:chOff x="10974966" y="3476403"/>
            <a:chExt cx="1648119" cy="28759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74966" y="3476403"/>
              <a:ext cx="1648119" cy="28759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28268" y="3471274"/>
            <a:ext cx="1739176" cy="2875951"/>
            <a:chOff x="12928268" y="3471274"/>
            <a:chExt cx="1739176" cy="28759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28268" y="3471274"/>
              <a:ext cx="1739176" cy="28759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92554" y="3454096"/>
            <a:ext cx="1615620" cy="2875951"/>
            <a:chOff x="14992554" y="3454096"/>
            <a:chExt cx="1615620" cy="28759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92554" y="3454096"/>
              <a:ext cx="1615620" cy="287595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11336" y="6587593"/>
            <a:ext cx="3870047" cy="106436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23622" y="6599498"/>
            <a:ext cx="3870047" cy="106436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04574" y="6599498"/>
            <a:ext cx="3870047" cy="106436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499683" y="3469369"/>
            <a:ext cx="193651" cy="2886209"/>
            <a:chOff x="8499683" y="3469369"/>
            <a:chExt cx="193651" cy="288620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99683" y="3469369"/>
              <a:ext cx="193651" cy="28862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59683" y="3467464"/>
            <a:ext cx="193651" cy="2886209"/>
            <a:chOff x="10659683" y="3467464"/>
            <a:chExt cx="193651" cy="288620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59683" y="3467464"/>
              <a:ext cx="193651" cy="28862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661180" y="3471274"/>
            <a:ext cx="193651" cy="2886209"/>
            <a:chOff x="12661180" y="3471274"/>
            <a:chExt cx="193651" cy="288620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61180" y="3471274"/>
              <a:ext cx="193651" cy="28862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06999" y="3468015"/>
            <a:ext cx="193651" cy="2886209"/>
            <a:chOff x="14706999" y="3468015"/>
            <a:chExt cx="193651" cy="288620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06999" y="3468015"/>
              <a:ext cx="193651" cy="288620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684364" y="3461750"/>
            <a:ext cx="313102" cy="2886209"/>
            <a:chOff x="16684364" y="3461750"/>
            <a:chExt cx="313102" cy="288620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684364" y="3461750"/>
              <a:ext cx="313102" cy="288620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676098" y="6579984"/>
            <a:ext cx="2273675" cy="74457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53831" y="2528422"/>
            <a:ext cx="1082590" cy="72455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89066" y="2522868"/>
            <a:ext cx="1082590" cy="72455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83270" y="2549535"/>
            <a:ext cx="1082590" cy="72455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929089" y="2522868"/>
            <a:ext cx="1082590" cy="72455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122288" y="2535565"/>
            <a:ext cx="1235989" cy="71599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7071713" y="3471274"/>
            <a:ext cx="385542" cy="2886209"/>
            <a:chOff x="17071713" y="3471274"/>
            <a:chExt cx="385542" cy="288620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71713" y="3471274"/>
              <a:ext cx="385542" cy="2886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8833219"/>
            <a:ext cx="3761905" cy="14286"/>
            <a:chOff x="809524" y="8833219"/>
            <a:chExt cx="376190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8833219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84706" y="1419724"/>
            <a:ext cx="11991673" cy="8459498"/>
            <a:chOff x="4984706" y="1419724"/>
            <a:chExt cx="11991673" cy="84594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4706" y="1419724"/>
              <a:ext cx="11991673" cy="84594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7009" y="900219"/>
            <a:ext cx="7475820" cy="6320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84472" y="2675461"/>
            <a:ext cx="11392142" cy="4287081"/>
            <a:chOff x="5284472" y="2675461"/>
            <a:chExt cx="11392142" cy="42870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4472" y="2675461"/>
              <a:ext cx="11392142" cy="42870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6769" y="840340"/>
            <a:ext cx="3057384" cy="23306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06" y="1027111"/>
            <a:ext cx="3057384" cy="2330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8833219"/>
            <a:ext cx="3761905" cy="14286"/>
            <a:chOff x="809524" y="8833219"/>
            <a:chExt cx="3761905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8833219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390589"/>
            <a:ext cx="16672976" cy="383149"/>
            <a:chOff x="809524" y="390589"/>
            <a:chExt cx="16672976" cy="3831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8096" y="362019"/>
              <a:ext cx="3353940" cy="3221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09524" y="759453"/>
              <a:ext cx="16666667" cy="14286"/>
              <a:chOff x="809524" y="759453"/>
              <a:chExt cx="16666667" cy="142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9524" y="759453"/>
                <a:ext cx="16666667" cy="14286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03754" y="2607656"/>
            <a:ext cx="11991673" cy="3130357"/>
            <a:chOff x="5003754" y="2607656"/>
            <a:chExt cx="11991673" cy="31303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3754" y="2607656"/>
              <a:ext cx="11991673" cy="31303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55581" y="1804981"/>
            <a:ext cx="7982973" cy="6348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13278" y="6428518"/>
            <a:ext cx="11991673" cy="3130357"/>
            <a:chOff x="5013278" y="6428518"/>
            <a:chExt cx="11991673" cy="31303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3278" y="6428518"/>
              <a:ext cx="11991673" cy="31303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61119" y="3188480"/>
            <a:ext cx="10676943" cy="2450370"/>
            <a:chOff x="5661119" y="3188480"/>
            <a:chExt cx="10676943" cy="24503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1119" y="3188480"/>
              <a:ext cx="10676943" cy="24503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61119" y="6895677"/>
            <a:ext cx="10872379" cy="2450370"/>
            <a:chOff x="5661119" y="6895677"/>
            <a:chExt cx="10872379" cy="2450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1119" y="6895677"/>
              <a:ext cx="10872379" cy="245037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58725" y="2673458"/>
            <a:ext cx="5293844" cy="4022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70534" y="6489963"/>
            <a:ext cx="5166911" cy="402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00000" y="3276190"/>
            <a:ext cx="6061495" cy="1127951"/>
            <a:chOff x="8700000" y="3276190"/>
            <a:chExt cx="6061495" cy="11279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00000" y="3276190"/>
              <a:ext cx="6061495" cy="11279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95470" y="7537839"/>
            <a:ext cx="1199537" cy="1127951"/>
            <a:chOff x="8495470" y="7537839"/>
            <a:chExt cx="1199537" cy="112795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5470" y="7537839"/>
              <a:ext cx="1199537" cy="11279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73499" y="7556887"/>
            <a:ext cx="1199537" cy="1127951"/>
            <a:chOff x="11573499" y="7556887"/>
            <a:chExt cx="1199537" cy="11279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73499" y="7556887"/>
              <a:ext cx="1199537" cy="11279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56498" y="7556887"/>
            <a:ext cx="1199537" cy="1127951"/>
            <a:chOff x="14656498" y="7556887"/>
            <a:chExt cx="1199537" cy="112795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56498" y="7556887"/>
              <a:ext cx="1199537" cy="11279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974710" cy="10285714"/>
            <a:chOff x="0" y="0"/>
            <a:chExt cx="297471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97471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8833219"/>
            <a:ext cx="3761905" cy="14286"/>
            <a:chOff x="809524" y="8833219"/>
            <a:chExt cx="376190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8833219"/>
              <a:ext cx="3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234" y="8809411"/>
            <a:ext cx="2189367" cy="8637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9318" y="857325"/>
            <a:ext cx="7475820" cy="6320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23203" y="1365894"/>
            <a:ext cx="14359297" cy="8709098"/>
            <a:chOff x="3123203" y="1365894"/>
            <a:chExt cx="14359297" cy="87090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3203" y="1365894"/>
              <a:ext cx="14359297" cy="87090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0822" y="3282976"/>
            <a:ext cx="5038095" cy="5009524"/>
            <a:chOff x="3170822" y="3282976"/>
            <a:chExt cx="5038095" cy="50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70822" y="3282976"/>
              <a:ext cx="5034690" cy="5001035"/>
              <a:chOff x="3170822" y="3282976"/>
              <a:chExt cx="5034690" cy="5001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70822" y="3282976"/>
                <a:ext cx="5034690" cy="500103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202883" y="3691140"/>
              <a:ext cx="1896326" cy="510564"/>
              <a:chOff x="3202883" y="3691140"/>
              <a:chExt cx="1896326" cy="5105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02883" y="3691140"/>
                <a:ext cx="1896326" cy="5105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717306" y="1711854"/>
            <a:ext cx="8228567" cy="1933083"/>
            <a:chOff x="8717306" y="1711854"/>
            <a:chExt cx="8228567" cy="19330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7306" y="1711854"/>
              <a:ext cx="8228567" cy="19330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17306" y="4827250"/>
            <a:ext cx="8184822" cy="1912488"/>
            <a:chOff x="8717306" y="4827250"/>
            <a:chExt cx="8184822" cy="19124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7306" y="4827250"/>
              <a:ext cx="8184822" cy="19124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17306" y="7875965"/>
            <a:ext cx="8178102" cy="1841070"/>
            <a:chOff x="8717306" y="7875965"/>
            <a:chExt cx="8178102" cy="184107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7306" y="7875965"/>
              <a:ext cx="8178102" cy="18410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46021" y="1826217"/>
            <a:ext cx="349217" cy="1857643"/>
            <a:chOff x="12246021" y="1826217"/>
            <a:chExt cx="349217" cy="18576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6021" y="1826217"/>
              <a:ext cx="349217" cy="18576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26828" y="1826217"/>
            <a:ext cx="301743" cy="1857643"/>
            <a:chOff x="13526828" y="1826217"/>
            <a:chExt cx="301743" cy="18576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26828" y="1826217"/>
              <a:ext cx="301743" cy="18576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93334" y="3747251"/>
            <a:ext cx="592655" cy="27846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02398" y="3747248"/>
            <a:ext cx="1020807" cy="30466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06195" y="3747251"/>
            <a:ext cx="891931" cy="2975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54071" y="1826217"/>
            <a:ext cx="1342854" cy="1857643"/>
            <a:chOff x="14154071" y="1826217"/>
            <a:chExt cx="1342854" cy="18576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54071" y="1826217"/>
              <a:ext cx="1342854" cy="185764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05524" y="3747248"/>
            <a:ext cx="778074" cy="27609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071716" y="5013305"/>
            <a:ext cx="743677" cy="1764528"/>
            <a:chOff x="10071716" y="5013305"/>
            <a:chExt cx="743677" cy="17645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71716" y="5013305"/>
              <a:ext cx="743677" cy="176452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54633" y="6787122"/>
            <a:ext cx="740814" cy="26225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870075" y="5013305"/>
            <a:ext cx="5226940" cy="1764528"/>
            <a:chOff x="10870075" y="5013305"/>
            <a:chExt cx="5226940" cy="176452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70075" y="5013305"/>
              <a:ext cx="5226940" cy="176452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46894" y="6840932"/>
            <a:ext cx="2961150" cy="2845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936054" y="7994701"/>
            <a:ext cx="2339952" cy="1764528"/>
            <a:chOff x="9936054" y="7994701"/>
            <a:chExt cx="2339952" cy="176452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36054" y="7994701"/>
              <a:ext cx="2339952" cy="176452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306477" y="9764001"/>
            <a:ext cx="1229788" cy="26547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333043" y="7994701"/>
            <a:ext cx="776481" cy="1764528"/>
            <a:chOff x="12333043" y="7994701"/>
            <a:chExt cx="776481" cy="176452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33043" y="7994701"/>
              <a:ext cx="776481" cy="176452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26953" y="9764001"/>
            <a:ext cx="946274" cy="18928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238882" y="7994701"/>
            <a:ext cx="349217" cy="1731781"/>
            <a:chOff x="14238882" y="7994701"/>
            <a:chExt cx="349217" cy="173178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238882" y="7994701"/>
              <a:ext cx="349217" cy="173178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19786" y="9734467"/>
            <a:ext cx="592655" cy="27846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616670" y="7994701"/>
            <a:ext cx="889778" cy="1764528"/>
            <a:chOff x="14616670" y="7994701"/>
            <a:chExt cx="889778" cy="176452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616670" y="7994701"/>
              <a:ext cx="889778" cy="176452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528317" y="7983764"/>
            <a:ext cx="889778" cy="1764528"/>
            <a:chOff x="15528317" y="7983764"/>
            <a:chExt cx="889778" cy="176452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528317" y="7983764"/>
              <a:ext cx="889778" cy="1764528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74798" y="9734467"/>
            <a:ext cx="1020807" cy="30466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363239" y="9763048"/>
            <a:ext cx="1084940" cy="30466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164351" y="7994701"/>
            <a:ext cx="349217" cy="1764654"/>
            <a:chOff x="13164351" y="7994701"/>
            <a:chExt cx="349217" cy="176465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164351" y="7994701"/>
              <a:ext cx="349217" cy="1764654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160129" y="9741143"/>
            <a:ext cx="411226" cy="27608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6464190" y="7994701"/>
            <a:ext cx="349217" cy="1731781"/>
            <a:chOff x="16464190" y="7994701"/>
            <a:chExt cx="349217" cy="173178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464190" y="7994701"/>
              <a:ext cx="349217" cy="1731781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459968" y="9763016"/>
            <a:ext cx="411226" cy="27608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659529" y="1807169"/>
            <a:ext cx="824016" cy="1905262"/>
            <a:chOff x="12659529" y="1807169"/>
            <a:chExt cx="824016" cy="190526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659529" y="1807169"/>
              <a:ext cx="824016" cy="190526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9714" y="653184"/>
            <a:ext cx="3057384" cy="23306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2023-04-04T21:24:26Z</dcterms:created>
  <dcterms:modified xsi:type="dcterms:W3CDTF">2023-04-04T12:27:15Z</dcterms:modified>
</cp:coreProperties>
</file>